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79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04/08/2022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7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2086294" y="1115704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Concours de copie </a:t>
            </a: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C5FBA44-D005-4B31-B58A-C36E5145B0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7529">
            <a:off x="7501299" y="127169"/>
            <a:ext cx="5208814" cy="5208814"/>
          </a:xfrm>
          <a:prstGeom prst="rect">
            <a:avLst/>
          </a:prstGeom>
        </p:spPr>
      </p:pic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2A94E03A-04CD-4682-96E9-0EB983200793}"/>
              </a:ext>
            </a:extLst>
          </p:cNvPr>
          <p:cNvSpPr txBox="1">
            <a:spLocks/>
          </p:cNvSpPr>
          <p:nvPr/>
        </p:nvSpPr>
        <p:spPr>
          <a:xfrm>
            <a:off x="205846" y="6333685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i="1" dirty="0">
                <a:solidFill>
                  <a:srgbClr val="00B050"/>
                </a:solidFill>
              </a:rPr>
              <a:t>E1</a:t>
            </a:r>
            <a:r>
              <a:rPr lang="fr-FR" sz="1800" i="1" dirty="0">
                <a:solidFill>
                  <a:srgbClr val="00B050"/>
                </a:solidFill>
              </a:rPr>
              <a:t> J’ai une écriture lisible   </a:t>
            </a:r>
            <a:r>
              <a:rPr lang="fr-FR" sz="1800" b="1" i="1" dirty="0">
                <a:solidFill>
                  <a:srgbClr val="00B050"/>
                </a:solidFill>
              </a:rPr>
              <a:t>E2</a:t>
            </a:r>
            <a:r>
              <a:rPr lang="fr-FR" sz="1800" i="1" dirty="0">
                <a:solidFill>
                  <a:srgbClr val="00B050"/>
                </a:solidFill>
              </a:rPr>
              <a:t> Je copie efficacement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E722DE1-72DE-00A4-325D-60CE0C0C57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191696">
            <a:off x="246682" y="2270180"/>
            <a:ext cx="3869989" cy="2642046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D4107D8-E8AF-1607-8243-8C11969A35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65468">
            <a:off x="4349712" y="3043082"/>
            <a:ext cx="4071429" cy="2784526"/>
          </a:xfrm>
          <a:prstGeom prst="rect">
            <a:avLst/>
          </a:prstGeom>
          <a:ln>
            <a:solidFill>
              <a:srgbClr val="9EC979"/>
            </a:solidFill>
          </a:ln>
        </p:spPr>
      </p:pic>
    </p:spTree>
    <p:extLst>
      <p:ext uri="{BB962C8B-B14F-4D97-AF65-F5344CB8AC3E}">
        <p14:creationId xmlns:p14="http://schemas.microsoft.com/office/powerpoint/2010/main" val="247077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052153" y="1300039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6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50000"/>
              </a:lnSpc>
            </a:pPr>
            <a:r>
              <a:rPr lang="fr-FR" sz="3600" b="1" dirty="0"/>
              <a:t>BONUS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6314697" y="1505331"/>
            <a:ext cx="5463646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BONUS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1F133E-02B5-42C6-B8C2-228A0B39AA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1730" y="1770971"/>
            <a:ext cx="2530857" cy="369541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810CD30-9861-401B-BEB1-72AFAFED73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7813" y="1845130"/>
            <a:ext cx="2530857" cy="364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Compléter les dialogues de BD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5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7E0A3DD-A791-4017-8A1B-E68500E796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2841" y="1116172"/>
            <a:ext cx="4455155" cy="447976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C24A3E5-828F-45D6-86BE-48DF75ED9F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4007" y="1185567"/>
            <a:ext cx="4358985" cy="442362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664E9403-E032-416A-837A-B798CADC9589}"/>
              </a:ext>
            </a:extLst>
          </p:cNvPr>
          <p:cNvSpPr txBox="1"/>
          <p:nvPr/>
        </p:nvSpPr>
        <p:spPr>
          <a:xfrm>
            <a:off x="1630878" y="5609190"/>
            <a:ext cx="4367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Un monstre dans la cheminée – Olivier Celik</a:t>
            </a:r>
          </a:p>
          <a:p>
            <a:r>
              <a:rPr lang="fr-FR" sz="1200" dirty="0"/>
              <a:t>Illustrations d’Adeline Pham, éditions Nathan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C733ABC-17C2-4A9A-8012-19C05E8F7CC4}"/>
              </a:ext>
            </a:extLst>
          </p:cNvPr>
          <p:cNvSpPr txBox="1"/>
          <p:nvPr/>
        </p:nvSpPr>
        <p:spPr>
          <a:xfrm>
            <a:off x="6515874" y="5630792"/>
            <a:ext cx="4367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La fable du renardeau– Violaine </a:t>
            </a:r>
            <a:r>
              <a:rPr lang="fr-FR" sz="1200" dirty="0" err="1"/>
              <a:t>Falletti</a:t>
            </a:r>
            <a:endParaRPr lang="fr-FR" sz="1200" dirty="0"/>
          </a:p>
          <a:p>
            <a:r>
              <a:rPr lang="fr-FR" sz="1200" dirty="0"/>
              <a:t>Illustrations d’Adeline Pham, éditions Nathan</a:t>
            </a:r>
          </a:p>
        </p:txBody>
      </p:sp>
    </p:spTree>
    <p:extLst>
      <p:ext uri="{BB962C8B-B14F-4D97-AF65-F5344CB8AC3E}">
        <p14:creationId xmlns:p14="http://schemas.microsoft.com/office/powerpoint/2010/main" val="22360540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85</Words>
  <Application>Microsoft Office PowerPoint</Application>
  <PresentationFormat>Grand écran</PresentationFormat>
  <Paragraphs>25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Présentation PowerPoint</vt:lpstr>
      <vt:lpstr>Compléter les dialogues de BD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39</cp:revision>
  <dcterms:created xsi:type="dcterms:W3CDTF">2021-07-17T07:25:24Z</dcterms:created>
  <dcterms:modified xsi:type="dcterms:W3CDTF">2022-08-04T09:48:52Z</dcterms:modified>
</cp:coreProperties>
</file>